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8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1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2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3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8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8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9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0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BAC94-7B2F-41A1-83CE-27CFDEFC68CD}" type="datetimeFigureOut">
              <a:rPr lang="en-US" smtClean="0"/>
              <a:t>26/Oct/2015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05263-4FF1-4C25-A0B0-9839390E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37656" y="1290936"/>
            <a:ext cx="439248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Customer Club</a:t>
            </a:r>
            <a:endParaRPr kumimoji="0" lang="en-US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1039743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2450" y="1164433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6700" y="25146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6700" y="23622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871425" y="2957157"/>
            <a:ext cx="33249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Nitol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Motors Ltd</a:t>
            </a:r>
            <a:endParaRPr kumimoji="0" lang="en-US" sz="1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88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Sample Card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905" y="1583372"/>
            <a:ext cx="6346190" cy="3691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276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748138" y="331857"/>
            <a:ext cx="36477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Software Screen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69745"/>
            <a:ext cx="8077200" cy="3488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816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65350" y="331857"/>
            <a:ext cx="201330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Features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4" y="1039743"/>
            <a:ext cx="845820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Built in system towards point accumulation for exciting gift</a:t>
            </a:r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500" dirty="0">
              <a:solidFill>
                <a:schemeClr val="tx2">
                  <a:lumMod val="7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rgbClr val="FF0000"/>
                </a:solidFill>
              </a:rPr>
              <a:t>Easy to use via Radio Frequency Identification (RF ID) and Bar Code system</a:t>
            </a:r>
            <a:r>
              <a:rPr lang="en-US" sz="2500" b="1" dirty="0" smtClean="0">
                <a:solidFill>
                  <a:srgbClr val="FF0000"/>
                </a:solidFill>
              </a:rPr>
              <a:t>.</a:t>
            </a:r>
            <a:endParaRPr lang="en-US" sz="2500" dirty="0">
              <a:solidFill>
                <a:srgbClr val="FF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Instant Job Card opening via single click</a:t>
            </a:r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500" dirty="0">
              <a:solidFill>
                <a:schemeClr val="tx2">
                  <a:lumMod val="7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rgbClr val="FF0000"/>
                </a:solidFill>
              </a:rPr>
              <a:t>Microchip controlled card to keep information</a:t>
            </a:r>
            <a:r>
              <a:rPr lang="en-US" sz="2500" b="1" dirty="0" smtClean="0">
                <a:solidFill>
                  <a:srgbClr val="FF0000"/>
                </a:solidFill>
              </a:rPr>
              <a:t>.</a:t>
            </a:r>
            <a:endParaRPr lang="en-US" sz="2500" dirty="0">
              <a:solidFill>
                <a:srgbClr val="FF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Accessible from anywhere in Bangladesh</a:t>
            </a:r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500" dirty="0">
              <a:solidFill>
                <a:schemeClr val="tx2">
                  <a:lumMod val="7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rgbClr val="FF0000"/>
                </a:solidFill>
              </a:rPr>
              <a:t>Has scope for adding new technological features for enhanced customer support</a:t>
            </a:r>
            <a:r>
              <a:rPr lang="en-US" sz="2500" b="1" dirty="0" smtClean="0">
                <a:solidFill>
                  <a:srgbClr val="FF0000"/>
                </a:solidFill>
              </a:rPr>
              <a:t>.</a:t>
            </a:r>
            <a:endParaRPr lang="en-US" sz="2500" dirty="0">
              <a:solidFill>
                <a:srgbClr val="FF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Visual security (Hologram) integrates</a:t>
            </a:r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500" dirty="0">
              <a:solidFill>
                <a:schemeClr val="tx2">
                  <a:lumMod val="7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rgbClr val="FF0000"/>
                </a:solidFill>
              </a:rPr>
              <a:t>Can monitor vehicle movement</a:t>
            </a:r>
            <a:r>
              <a:rPr lang="en-US" sz="2500" b="1" dirty="0" smtClean="0">
                <a:solidFill>
                  <a:srgbClr val="FF0000"/>
                </a:solidFill>
              </a:rPr>
              <a:t>.</a:t>
            </a:r>
            <a:endParaRPr lang="en-US" sz="2500" dirty="0">
              <a:solidFill>
                <a:srgbClr val="FF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One card many solutions, for a simpler future</a:t>
            </a:r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500" dirty="0">
              <a:solidFill>
                <a:schemeClr val="tx2">
                  <a:lumMod val="7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500" b="1" dirty="0">
                <a:solidFill>
                  <a:srgbClr val="FF0000"/>
                </a:solidFill>
              </a:rPr>
              <a:t>Developed and maintain within the organization.</a:t>
            </a:r>
            <a:endParaRPr lang="en-US" sz="2500" dirty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70178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31526" y="2567228"/>
            <a:ext cx="348095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Thank You</a:t>
            </a:r>
            <a:endParaRPr kumimoji="0" lang="en-US" sz="1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7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100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Club</dc:title>
  <dc:creator>iMOHID</dc:creator>
  <cp:lastModifiedBy>iMOHID</cp:lastModifiedBy>
  <cp:revision>11</cp:revision>
  <dcterms:created xsi:type="dcterms:W3CDTF">2015-10-25T18:43:27Z</dcterms:created>
  <dcterms:modified xsi:type="dcterms:W3CDTF">2015-10-25T18:55:21Z</dcterms:modified>
</cp:coreProperties>
</file>